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7"/>
  </p:notesMasterIdLst>
  <p:handoutMasterIdLst>
    <p:handoutMasterId r:id="rId8"/>
  </p:handoutMasterIdLst>
  <p:sldIdLst>
    <p:sldId id="256" r:id="rId2"/>
    <p:sldId id="293" r:id="rId3"/>
    <p:sldId id="294" r:id="rId4"/>
    <p:sldId id="296" r:id="rId5"/>
    <p:sldId id="298" r:id="rId6"/>
  </p:sldIdLst>
  <p:sldSz cx="9144000" cy="6858000" type="screen4x3"/>
  <p:notesSz cx="6858000" cy="9144000"/>
  <p:custDataLst>
    <p:tags r:id="rId9"/>
  </p:custDataLst>
  <p:defaultTextStyle>
    <a:defPPr>
      <a:defRPr lang="en-US"/>
    </a:defPPr>
    <a:lvl1pPr algn="l" rtl="0" fontAlgn="base">
      <a:spcBef>
        <a:spcPct val="0"/>
      </a:spcBef>
      <a:spcAft>
        <a:spcPct val="0"/>
      </a:spcAft>
      <a:defRPr kern="1200">
        <a:solidFill>
          <a:schemeClr val="tx1"/>
        </a:solidFill>
        <a:latin typeface="Franklin Gothic Medium" pitchFamily="34" charset="0"/>
        <a:ea typeface="+mn-ea"/>
        <a:cs typeface="Arial" charset="0"/>
      </a:defRPr>
    </a:lvl1pPr>
    <a:lvl2pPr marL="457200" algn="l" rtl="0" fontAlgn="base">
      <a:spcBef>
        <a:spcPct val="0"/>
      </a:spcBef>
      <a:spcAft>
        <a:spcPct val="0"/>
      </a:spcAft>
      <a:defRPr kern="1200">
        <a:solidFill>
          <a:schemeClr val="tx1"/>
        </a:solidFill>
        <a:latin typeface="Franklin Gothic Medium" pitchFamily="34" charset="0"/>
        <a:ea typeface="+mn-ea"/>
        <a:cs typeface="Arial" charset="0"/>
      </a:defRPr>
    </a:lvl2pPr>
    <a:lvl3pPr marL="914400" algn="l" rtl="0" fontAlgn="base">
      <a:spcBef>
        <a:spcPct val="0"/>
      </a:spcBef>
      <a:spcAft>
        <a:spcPct val="0"/>
      </a:spcAft>
      <a:defRPr kern="1200">
        <a:solidFill>
          <a:schemeClr val="tx1"/>
        </a:solidFill>
        <a:latin typeface="Franklin Gothic Medium" pitchFamily="34" charset="0"/>
        <a:ea typeface="+mn-ea"/>
        <a:cs typeface="Arial" charset="0"/>
      </a:defRPr>
    </a:lvl3pPr>
    <a:lvl4pPr marL="1371600" algn="l" rtl="0" fontAlgn="base">
      <a:spcBef>
        <a:spcPct val="0"/>
      </a:spcBef>
      <a:spcAft>
        <a:spcPct val="0"/>
      </a:spcAft>
      <a:defRPr kern="1200">
        <a:solidFill>
          <a:schemeClr val="tx1"/>
        </a:solidFill>
        <a:latin typeface="Franklin Gothic Medium" pitchFamily="34" charset="0"/>
        <a:ea typeface="+mn-ea"/>
        <a:cs typeface="Arial" charset="0"/>
      </a:defRPr>
    </a:lvl4pPr>
    <a:lvl5pPr marL="1828800" algn="l" rtl="0" fontAlgn="base">
      <a:spcBef>
        <a:spcPct val="0"/>
      </a:spcBef>
      <a:spcAft>
        <a:spcPct val="0"/>
      </a:spcAft>
      <a:defRPr kern="1200">
        <a:solidFill>
          <a:schemeClr val="tx1"/>
        </a:solidFill>
        <a:latin typeface="Franklin Gothic Medium" pitchFamily="34" charset="0"/>
        <a:ea typeface="+mn-ea"/>
        <a:cs typeface="Arial" charset="0"/>
      </a:defRPr>
    </a:lvl5pPr>
    <a:lvl6pPr marL="2286000" algn="l" defTabSz="914400" rtl="0" eaLnBrk="1" latinLnBrk="0" hangingPunct="1">
      <a:defRPr kern="1200">
        <a:solidFill>
          <a:schemeClr val="tx1"/>
        </a:solidFill>
        <a:latin typeface="Franklin Gothic Medium" pitchFamily="34" charset="0"/>
        <a:ea typeface="+mn-ea"/>
        <a:cs typeface="Arial" charset="0"/>
      </a:defRPr>
    </a:lvl6pPr>
    <a:lvl7pPr marL="2743200" algn="l" defTabSz="914400" rtl="0" eaLnBrk="1" latinLnBrk="0" hangingPunct="1">
      <a:defRPr kern="1200">
        <a:solidFill>
          <a:schemeClr val="tx1"/>
        </a:solidFill>
        <a:latin typeface="Franklin Gothic Medium" pitchFamily="34" charset="0"/>
        <a:ea typeface="+mn-ea"/>
        <a:cs typeface="Arial" charset="0"/>
      </a:defRPr>
    </a:lvl7pPr>
    <a:lvl8pPr marL="3200400" algn="l" defTabSz="914400" rtl="0" eaLnBrk="1" latinLnBrk="0" hangingPunct="1">
      <a:defRPr kern="1200">
        <a:solidFill>
          <a:schemeClr val="tx1"/>
        </a:solidFill>
        <a:latin typeface="Franklin Gothic Medium" pitchFamily="34" charset="0"/>
        <a:ea typeface="+mn-ea"/>
        <a:cs typeface="Arial" charset="0"/>
      </a:defRPr>
    </a:lvl8pPr>
    <a:lvl9pPr marL="3657600" algn="l" defTabSz="914400" rtl="0" eaLnBrk="1" latinLnBrk="0" hangingPunct="1">
      <a:defRPr kern="1200">
        <a:solidFill>
          <a:schemeClr val="tx1"/>
        </a:solidFill>
        <a:latin typeface="Franklin Gothic Medium"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79" autoAdjust="0"/>
  </p:normalViewPr>
  <p:slideViewPr>
    <p:cSldViewPr>
      <p:cViewPr varScale="1">
        <p:scale>
          <a:sx n="76" d="100"/>
          <a:sy n="76" d="100"/>
        </p:scale>
        <p:origin x="1642"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5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977FEB6-470F-48A3-A0EE-7BB363FB8FD9}" type="datetime1">
              <a:rPr lang="en-IE" smtClean="0"/>
              <a:t>11/03/2025</a:t>
            </a:fld>
            <a:endParaRPr lang="en-I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079692A-A460-416F-9F17-9E50DDF9B157}" type="slidenum">
              <a:rPr lang="en-IE"/>
              <a:pPr>
                <a:defRPr/>
              </a:pPr>
              <a:t>‹#›</a:t>
            </a:fld>
            <a:endParaRPr lang="en-IE"/>
          </a:p>
        </p:txBody>
      </p:sp>
    </p:spTree>
    <p:extLst>
      <p:ext uri="{BB962C8B-B14F-4D97-AF65-F5344CB8AC3E}">
        <p14:creationId xmlns:p14="http://schemas.microsoft.com/office/powerpoint/2010/main" val="126637995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773FE21-F52E-4C8E-BFAB-DCD52A0A4F03}" type="datetime1">
              <a:rPr lang="en-IE" smtClean="0"/>
              <a:t>11/03/2025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0B671C9-1813-4D33-9B9F-955A721B0641}" type="slidenum">
              <a:rPr lang="en-IE"/>
              <a:pPr>
                <a:defRPr/>
              </a:pPr>
              <a:t>‹#›</a:t>
            </a:fld>
            <a:endParaRPr lang="en-IE"/>
          </a:p>
        </p:txBody>
      </p:sp>
    </p:spTree>
    <p:extLst>
      <p:ext uri="{BB962C8B-B14F-4D97-AF65-F5344CB8AC3E}">
        <p14:creationId xmlns:p14="http://schemas.microsoft.com/office/powerpoint/2010/main" val="37583404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86637743-99AD-48AE-B42A-1E8A527ED0B2}" type="datetime1">
              <a:rPr lang="en-IE" smtClean="0">
                <a:latin typeface="Calibri" pitchFamily="34" charset="0"/>
              </a:rPr>
              <a:t>11/03/2025</a:t>
            </a:fld>
            <a:endParaRPr lang="en-IE">
              <a:latin typeface="Calibri" pitchFamily="34" charset="0"/>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D32DECE-05F2-46A0-B0BC-07E358BD81AD}" type="slidenum">
              <a:rPr lang="en-IE" smtClean="0">
                <a:latin typeface="Calibri" pitchFamily="34" charset="0"/>
              </a:rPr>
              <a:pPr fontAlgn="base">
                <a:spcBef>
                  <a:spcPct val="0"/>
                </a:spcBef>
                <a:spcAft>
                  <a:spcPct val="0"/>
                </a:spcAft>
                <a:defRPr/>
              </a:pPr>
              <a:t>1</a:t>
            </a:fld>
            <a:endParaRPr lang="en-IE">
              <a:latin typeface="Calibri" pitchFamily="34" charset="0"/>
            </a:endParaRPr>
          </a:p>
        </p:txBody>
      </p:sp>
    </p:spTree>
    <p:extLst>
      <p:ext uri="{BB962C8B-B14F-4D97-AF65-F5344CB8AC3E}">
        <p14:creationId xmlns:p14="http://schemas.microsoft.com/office/powerpoint/2010/main" val="2614547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86637743-99AD-48AE-B42A-1E8A527ED0B2}" type="datetime1">
              <a:rPr lang="en-IE" smtClean="0">
                <a:latin typeface="Calibri" pitchFamily="34" charset="0"/>
              </a:rPr>
              <a:t>11/03/2025</a:t>
            </a:fld>
            <a:endParaRPr lang="en-IE">
              <a:latin typeface="Calibri" pitchFamily="34" charset="0"/>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D32DECE-05F2-46A0-B0BC-07E358BD81AD}" type="slidenum">
              <a:rPr lang="en-IE" smtClean="0">
                <a:latin typeface="Calibri" pitchFamily="34" charset="0"/>
              </a:rPr>
              <a:pPr fontAlgn="base">
                <a:spcBef>
                  <a:spcPct val="0"/>
                </a:spcBef>
                <a:spcAft>
                  <a:spcPct val="0"/>
                </a:spcAft>
                <a:defRPr/>
              </a:pPr>
              <a:t>2</a:t>
            </a:fld>
            <a:endParaRPr lang="en-IE">
              <a:latin typeface="Calibri" pitchFamily="34" charset="0"/>
            </a:endParaRPr>
          </a:p>
        </p:txBody>
      </p:sp>
    </p:spTree>
    <p:extLst>
      <p:ext uri="{BB962C8B-B14F-4D97-AF65-F5344CB8AC3E}">
        <p14:creationId xmlns:p14="http://schemas.microsoft.com/office/powerpoint/2010/main" val="3112469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86637743-99AD-48AE-B42A-1E8A527ED0B2}" type="datetime1">
              <a:rPr lang="en-IE" smtClean="0">
                <a:latin typeface="Calibri" pitchFamily="34" charset="0"/>
              </a:rPr>
              <a:t>11/03/2025</a:t>
            </a:fld>
            <a:endParaRPr lang="en-IE">
              <a:latin typeface="Calibri" pitchFamily="34" charset="0"/>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D32DECE-05F2-46A0-B0BC-07E358BD81AD}" type="slidenum">
              <a:rPr lang="en-IE" smtClean="0">
                <a:latin typeface="Calibri" pitchFamily="34" charset="0"/>
              </a:rPr>
              <a:pPr fontAlgn="base">
                <a:spcBef>
                  <a:spcPct val="0"/>
                </a:spcBef>
                <a:spcAft>
                  <a:spcPct val="0"/>
                </a:spcAft>
                <a:defRPr/>
              </a:pPr>
              <a:t>3</a:t>
            </a:fld>
            <a:endParaRPr lang="en-IE">
              <a:latin typeface="Calibri" pitchFamily="34" charset="0"/>
            </a:endParaRPr>
          </a:p>
        </p:txBody>
      </p:sp>
    </p:spTree>
    <p:extLst>
      <p:ext uri="{BB962C8B-B14F-4D97-AF65-F5344CB8AC3E}">
        <p14:creationId xmlns:p14="http://schemas.microsoft.com/office/powerpoint/2010/main" val="2242335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86637743-99AD-48AE-B42A-1E8A527ED0B2}" type="datetime1">
              <a:rPr lang="en-IE" smtClean="0">
                <a:latin typeface="Calibri" pitchFamily="34" charset="0"/>
              </a:rPr>
              <a:t>11/03/2025</a:t>
            </a:fld>
            <a:endParaRPr lang="en-IE">
              <a:latin typeface="Calibri" pitchFamily="34" charset="0"/>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D32DECE-05F2-46A0-B0BC-07E358BD81AD}" type="slidenum">
              <a:rPr lang="en-IE" smtClean="0">
                <a:latin typeface="Calibri" pitchFamily="34" charset="0"/>
              </a:rPr>
              <a:pPr fontAlgn="base">
                <a:spcBef>
                  <a:spcPct val="0"/>
                </a:spcBef>
                <a:spcAft>
                  <a:spcPct val="0"/>
                </a:spcAft>
                <a:defRPr/>
              </a:pPr>
              <a:t>4</a:t>
            </a:fld>
            <a:endParaRPr lang="en-IE">
              <a:latin typeface="Calibri" pitchFamily="34" charset="0"/>
            </a:endParaRPr>
          </a:p>
        </p:txBody>
      </p:sp>
    </p:spTree>
    <p:extLst>
      <p:ext uri="{BB962C8B-B14F-4D97-AF65-F5344CB8AC3E}">
        <p14:creationId xmlns:p14="http://schemas.microsoft.com/office/powerpoint/2010/main" val="154693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86637743-99AD-48AE-B42A-1E8A527ED0B2}" type="datetime1">
              <a:rPr lang="en-IE" smtClean="0">
                <a:latin typeface="Calibri" pitchFamily="34" charset="0"/>
              </a:rPr>
              <a:t>11/03/2025</a:t>
            </a:fld>
            <a:endParaRPr lang="en-IE">
              <a:latin typeface="Calibri" pitchFamily="34" charset="0"/>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fld id="{6D32DECE-05F2-46A0-B0BC-07E358BD81AD}" type="slidenum">
              <a:rPr lang="en-IE" smtClean="0">
                <a:latin typeface="Calibri" pitchFamily="34" charset="0"/>
              </a:rPr>
              <a:pPr fontAlgn="base">
                <a:spcBef>
                  <a:spcPct val="0"/>
                </a:spcBef>
                <a:spcAft>
                  <a:spcPct val="0"/>
                </a:spcAft>
                <a:defRPr/>
              </a:pPr>
              <a:t>5</a:t>
            </a:fld>
            <a:endParaRPr lang="en-IE">
              <a:latin typeface="Calibri" pitchFamily="34" charset="0"/>
            </a:endParaRPr>
          </a:p>
        </p:txBody>
      </p:sp>
    </p:spTree>
    <p:extLst>
      <p:ext uri="{BB962C8B-B14F-4D97-AF65-F5344CB8AC3E}">
        <p14:creationId xmlns:p14="http://schemas.microsoft.com/office/powerpoint/2010/main" val="4032081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5500" baseline="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Footer Placeholder 7"/>
          <p:cNvSpPr>
            <a:spLocks noGrp="1"/>
          </p:cNvSpPr>
          <p:nvPr>
            <p:ph type="ftr" sz="quarter" idx="10"/>
          </p:nvPr>
        </p:nvSpPr>
        <p:spPr>
          <a:xfrm rot="16200000">
            <a:off x="6246019" y="2763044"/>
            <a:ext cx="5083175" cy="366713"/>
          </a:xfrm>
        </p:spPr>
        <p:txBody>
          <a:bodyPr/>
          <a:lstStyle>
            <a:lvl1pPr>
              <a:defRPr/>
            </a:lvl1pPr>
          </a:lstStyle>
          <a:p>
            <a:pPr>
              <a:defRPr/>
            </a:pPr>
            <a:r>
              <a:rPr lang="en-IE"/>
              <a:t>www.icosskillnet.ie</a:t>
            </a:r>
          </a:p>
        </p:txBody>
      </p:sp>
      <p:sp>
        <p:nvSpPr>
          <p:cNvPr id="5" name="Slide Number Placeholder 8"/>
          <p:cNvSpPr>
            <a:spLocks noGrp="1"/>
          </p:cNvSpPr>
          <p:nvPr>
            <p:ph type="sldNum" sz="quarter" idx="11"/>
          </p:nvPr>
        </p:nvSpPr>
        <p:spPr/>
        <p:txBody>
          <a:bodyPr/>
          <a:lstStyle>
            <a:lvl1pPr>
              <a:defRPr/>
            </a:lvl1pPr>
          </a:lstStyle>
          <a:p>
            <a:pPr>
              <a:defRPr/>
            </a:pPr>
            <a:fld id="{A65E5082-59BF-4DA5-B903-DF6EB5C1BDA1}" type="slidenum">
              <a:rPr lang="en-IE"/>
              <a:pPr>
                <a:defRPr/>
              </a:pPr>
              <a:t>‹#›</a:t>
            </a:fld>
            <a:endParaRPr lang="en-IE"/>
          </a:p>
        </p:txBody>
      </p:sp>
    </p:spTree>
    <p:extLst>
      <p:ext uri="{BB962C8B-B14F-4D97-AF65-F5344CB8AC3E}">
        <p14:creationId xmlns:p14="http://schemas.microsoft.com/office/powerpoint/2010/main" val="2044304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41359235-35BD-4D87-A079-1AAEEB3A1115}" type="slidenum">
              <a:rPr lang="en-IE"/>
              <a:pPr>
                <a:defRPr/>
              </a:pPr>
              <a:t>‹#›</a:t>
            </a:fld>
            <a:endParaRPr lang="en-IE"/>
          </a:p>
        </p:txBody>
      </p:sp>
      <p:sp>
        <p:nvSpPr>
          <p:cNvPr id="6"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277075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rot="16200000">
            <a:off x="6339682" y="2885281"/>
            <a:ext cx="4895850" cy="366713"/>
          </a:xfrm>
        </p:spPr>
        <p:txBody>
          <a:bodyPr/>
          <a:lstStyle>
            <a:lvl1pPr>
              <a:defRPr sz="1600" b="1">
                <a:latin typeface="Century Gothic" pitchFamily="34" charset="0"/>
              </a:defRPr>
            </a:lvl1pPr>
          </a:lstStyle>
          <a:p>
            <a:pPr>
              <a:defRPr/>
            </a:pPr>
            <a:r>
              <a:rPr lang="en-IE"/>
              <a:t>www.icosskillnet.ie</a:t>
            </a:r>
            <a:endParaRPr lang="en-IE" dirty="0"/>
          </a:p>
        </p:txBody>
      </p:sp>
      <p:sp>
        <p:nvSpPr>
          <p:cNvPr id="5" name="Slide Number Placeholder 5"/>
          <p:cNvSpPr>
            <a:spLocks noGrp="1"/>
          </p:cNvSpPr>
          <p:nvPr>
            <p:ph type="sldNum" sz="quarter" idx="11"/>
          </p:nvPr>
        </p:nvSpPr>
        <p:spPr/>
        <p:txBody>
          <a:bodyPr/>
          <a:lstStyle>
            <a:lvl1pPr>
              <a:defRPr/>
            </a:lvl1pPr>
          </a:lstStyle>
          <a:p>
            <a:pPr>
              <a:defRPr/>
            </a:pPr>
            <a:fld id="{07C9987A-2B76-4DFE-BC1D-9482B7B78958}" type="slidenum">
              <a:rPr lang="en-IE"/>
              <a:pPr>
                <a:defRPr/>
              </a:pPr>
              <a:t>‹#›</a:t>
            </a:fld>
            <a:endParaRPr lang="en-IE"/>
          </a:p>
        </p:txBody>
      </p:sp>
    </p:spTree>
    <p:extLst>
      <p:ext uri="{BB962C8B-B14F-4D97-AF65-F5344CB8AC3E}">
        <p14:creationId xmlns:p14="http://schemas.microsoft.com/office/powerpoint/2010/main" val="1446587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rot="16200000">
            <a:off x="6375401" y="2849562"/>
            <a:ext cx="4824412" cy="366713"/>
          </a:xfrm>
        </p:spPr>
        <p:txBody>
          <a:bodyPr/>
          <a:lstStyle>
            <a:lvl1pPr>
              <a:defRPr sz="1600" b="1">
                <a:latin typeface="Century Gothic" pitchFamily="34" charset="0"/>
              </a:defRPr>
            </a:lvl1pPr>
          </a:lstStyle>
          <a:p>
            <a:pPr>
              <a:defRPr/>
            </a:pPr>
            <a:r>
              <a:rPr lang="en-IE"/>
              <a:t>www.icosskillnet.ie</a:t>
            </a:r>
            <a:endParaRPr lang="en-IE" dirty="0"/>
          </a:p>
        </p:txBody>
      </p:sp>
      <p:sp>
        <p:nvSpPr>
          <p:cNvPr id="5" name="Slide Number Placeholder 5"/>
          <p:cNvSpPr>
            <a:spLocks noGrp="1"/>
          </p:cNvSpPr>
          <p:nvPr>
            <p:ph type="sldNum" sz="quarter" idx="11"/>
          </p:nvPr>
        </p:nvSpPr>
        <p:spPr/>
        <p:txBody>
          <a:bodyPr/>
          <a:lstStyle>
            <a:lvl1pPr>
              <a:defRPr/>
            </a:lvl1pPr>
          </a:lstStyle>
          <a:p>
            <a:pPr>
              <a:defRPr/>
            </a:pPr>
            <a:fld id="{741AF0C6-9886-4020-A7E3-E1943DC0E17C}" type="slidenum">
              <a:rPr lang="en-IE"/>
              <a:pPr>
                <a:defRPr/>
              </a:pPr>
              <a:t>‹#›</a:t>
            </a:fld>
            <a:endParaRPr lang="en-IE"/>
          </a:p>
        </p:txBody>
      </p:sp>
    </p:spTree>
    <p:extLst>
      <p:ext uri="{BB962C8B-B14F-4D97-AF65-F5344CB8AC3E}">
        <p14:creationId xmlns:p14="http://schemas.microsoft.com/office/powerpoint/2010/main" val="389885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chemeClr val="tx2"/>
                </a:solidFill>
              </a:defRPr>
            </a:lvl1pPr>
          </a:lstStyle>
          <a:p>
            <a:r>
              <a:rPr lang="en-US" dirty="0"/>
              <a:t>Click to edit Master title style</a:t>
            </a:r>
            <a:endParaRPr lang="en-IE" dirty="0"/>
          </a:p>
        </p:txBody>
      </p:sp>
      <p:sp>
        <p:nvSpPr>
          <p:cNvPr id="3" name="Slide Number Placeholder 5"/>
          <p:cNvSpPr>
            <a:spLocks noGrp="1"/>
          </p:cNvSpPr>
          <p:nvPr>
            <p:ph type="sldNum" sz="quarter" idx="10"/>
          </p:nvPr>
        </p:nvSpPr>
        <p:spPr>
          <a:ln/>
        </p:spPr>
        <p:txBody>
          <a:bodyPr/>
          <a:lstStyle>
            <a:lvl1pPr>
              <a:defRPr/>
            </a:lvl1pPr>
          </a:lstStyle>
          <a:p>
            <a:pPr>
              <a:defRPr/>
            </a:pPr>
            <a:fld id="{FAC4524F-AC8C-4408-BCFA-525BC74DF2F0}" type="slidenum">
              <a:rPr lang="en-IE"/>
              <a:pPr>
                <a:defRPr/>
              </a:pPr>
              <a:t>‹#›</a:t>
            </a:fld>
            <a:endParaRPr lang="en-IE"/>
          </a:p>
        </p:txBody>
      </p:sp>
      <p:sp>
        <p:nvSpPr>
          <p:cNvPr id="4"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2959075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COS_#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lvl1pPr>
              <a:defRPr sz="4000">
                <a:solidFill>
                  <a:schemeClr val="tx2"/>
                </a:solidFill>
              </a:defRPr>
            </a:lvl1pPr>
          </a:lstStyle>
          <a:p>
            <a:r>
              <a:rPr lang="en-US" dirty="0"/>
              <a:t>Click to edit Master title style</a:t>
            </a:r>
            <a:endParaRPr lang="en-IE" dirty="0"/>
          </a:p>
        </p:txBody>
      </p:sp>
      <p:sp>
        <p:nvSpPr>
          <p:cNvPr id="4" name="Slide Number Placeholder 5"/>
          <p:cNvSpPr>
            <a:spLocks noGrp="1"/>
          </p:cNvSpPr>
          <p:nvPr>
            <p:ph type="sldNum" sz="quarter" idx="10"/>
          </p:nvPr>
        </p:nvSpPr>
        <p:spPr>
          <a:ln/>
        </p:spPr>
        <p:txBody>
          <a:bodyPr/>
          <a:lstStyle>
            <a:lvl1pPr>
              <a:defRPr/>
            </a:lvl1pPr>
          </a:lstStyle>
          <a:p>
            <a:pPr>
              <a:defRPr/>
            </a:pPr>
            <a:fld id="{F50D0593-B658-4C95-8C00-337F012C3546}" type="slidenum">
              <a:rPr lang="en-IE"/>
              <a:pPr>
                <a:defRPr/>
              </a:pPr>
              <a:t>‹#›</a:t>
            </a:fld>
            <a:endParaRPr lang="en-IE"/>
          </a:p>
        </p:txBody>
      </p:sp>
      <p:sp>
        <p:nvSpPr>
          <p:cNvPr id="5"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74811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E24E3780-2BF6-492D-B7F5-F5A0059AD7AF}" type="slidenum">
              <a:rPr lang="en-IE"/>
              <a:pPr>
                <a:defRPr/>
              </a:pPr>
              <a:t>‹#›</a:t>
            </a:fld>
            <a:endParaRPr lang="en-IE"/>
          </a:p>
        </p:txBody>
      </p:sp>
      <p:sp>
        <p:nvSpPr>
          <p:cNvPr id="5"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134252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aseline="0">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64379096-20F2-4207-AD7D-D21B019C91FB}" type="slidenum">
              <a:rPr lang="en-IE"/>
              <a:pPr>
                <a:defRPr/>
              </a:pPr>
              <a:t>‹#›</a:t>
            </a:fld>
            <a:endParaRPr lang="en-IE"/>
          </a:p>
        </p:txBody>
      </p:sp>
      <p:sp>
        <p:nvSpPr>
          <p:cNvPr id="6"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2762843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pPr>
              <a:defRPr/>
            </a:pPr>
            <a:fld id="{60093639-F3A0-493F-BB1E-8DBCD86C97F1}" type="slidenum">
              <a:rPr lang="en-IE"/>
              <a:pPr>
                <a:defRPr/>
              </a:pPr>
              <a:t>‹#›</a:t>
            </a:fld>
            <a:endParaRPr lang="en-IE"/>
          </a:p>
        </p:txBody>
      </p:sp>
      <p:sp>
        <p:nvSpPr>
          <p:cNvPr id="8"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405783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pPr>
              <a:defRPr/>
            </a:pPr>
            <a:fld id="{A571C360-0DDD-48A3-BB12-E623083FB85D}" type="slidenum">
              <a:rPr lang="en-IE"/>
              <a:pPr>
                <a:defRPr/>
              </a:pPr>
              <a:t>‹#›</a:t>
            </a:fld>
            <a:endParaRPr lang="en-IE"/>
          </a:p>
        </p:txBody>
      </p:sp>
      <p:sp>
        <p:nvSpPr>
          <p:cNvPr id="4" name="Footer Placeholder 4"/>
          <p:cNvSpPr>
            <a:spLocks noGrp="1"/>
          </p:cNvSpPr>
          <p:nvPr>
            <p:ph type="ftr" sz="quarter" idx="11"/>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367450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lang="en-IE"/>
          </a:p>
        </p:txBody>
      </p:sp>
      <p:sp>
        <p:nvSpPr>
          <p:cNvPr id="3" name="Footer Placeholder 12"/>
          <p:cNvSpPr>
            <a:spLocks noGrp="1"/>
          </p:cNvSpPr>
          <p:nvPr>
            <p:ph type="ftr" sz="quarter" idx="10"/>
          </p:nvPr>
        </p:nvSpPr>
        <p:spPr>
          <a:xfrm rot="16200000">
            <a:off x="6193631" y="2655094"/>
            <a:ext cx="5154613" cy="365125"/>
          </a:xfrm>
        </p:spPr>
        <p:txBody>
          <a:bodyPr/>
          <a:lstStyle>
            <a:lvl1pPr>
              <a:defRPr sz="1600" b="1" i="0" baseline="0">
                <a:latin typeface="Century Gothic" pitchFamily="34" charset="0"/>
              </a:defRPr>
            </a:lvl1pPr>
          </a:lstStyle>
          <a:p>
            <a:pPr>
              <a:defRPr/>
            </a:pPr>
            <a:r>
              <a:rPr lang="en-IE"/>
              <a:t>www.icosskillnet.ie</a:t>
            </a:r>
          </a:p>
        </p:txBody>
      </p:sp>
      <p:sp>
        <p:nvSpPr>
          <p:cNvPr id="4" name="Slide Number Placeholder 13"/>
          <p:cNvSpPr>
            <a:spLocks noGrp="1"/>
          </p:cNvSpPr>
          <p:nvPr>
            <p:ph type="sldNum" sz="quarter" idx="11"/>
          </p:nvPr>
        </p:nvSpPr>
        <p:spPr/>
        <p:txBody>
          <a:bodyPr/>
          <a:lstStyle>
            <a:lvl1pPr>
              <a:defRPr/>
            </a:lvl1pPr>
          </a:lstStyle>
          <a:p>
            <a:pPr>
              <a:defRPr/>
            </a:pPr>
            <a:fld id="{855809BC-C319-4C72-8F5B-39A719A38B82}" type="slidenum">
              <a:rPr lang="en-IE"/>
              <a:pPr>
                <a:defRPr/>
              </a:pPr>
              <a:t>‹#›</a:t>
            </a:fld>
            <a:endParaRPr lang="en-IE"/>
          </a:p>
        </p:txBody>
      </p:sp>
    </p:spTree>
    <p:extLst>
      <p:ext uri="{BB962C8B-B14F-4D97-AF65-F5344CB8AC3E}">
        <p14:creationId xmlns:p14="http://schemas.microsoft.com/office/powerpoint/2010/main" val="177820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pPr>
              <a:defRPr/>
            </a:pPr>
            <a:fld id="{3BE55B43-270F-40DC-91FD-E1B5774F0455}" type="slidenum">
              <a:rPr lang="en-IE"/>
              <a:pPr>
                <a:defRPr/>
              </a:pPr>
              <a:t>‹#›</a:t>
            </a:fld>
            <a:endParaRPr lang="en-IE"/>
          </a:p>
        </p:txBody>
      </p:sp>
      <p:sp>
        <p:nvSpPr>
          <p:cNvPr id="6" name="Footer Placeholder 4"/>
          <p:cNvSpPr>
            <a:spLocks noGrp="1"/>
          </p:cNvSpPr>
          <p:nvPr>
            <p:ph type="ftr" sz="quarter" idx="15"/>
          </p:nvPr>
        </p:nvSpPr>
        <p:spPr/>
        <p:txBody>
          <a:bodyPr/>
          <a:lstStyle>
            <a:lvl1pPr>
              <a:defRPr/>
            </a:lvl1pPr>
          </a:lstStyle>
          <a:p>
            <a:pPr>
              <a:defRPr/>
            </a:pPr>
            <a:r>
              <a:rPr lang="en-IE"/>
              <a:t>www.icosskillnet.ie</a:t>
            </a:r>
          </a:p>
        </p:txBody>
      </p:sp>
    </p:spTree>
    <p:extLst>
      <p:ext uri="{BB962C8B-B14F-4D97-AF65-F5344CB8AC3E}">
        <p14:creationId xmlns:p14="http://schemas.microsoft.com/office/powerpoint/2010/main" val="11688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a:xfrm>
            <a:off x="8455025" y="-635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7616B87F-A6D8-4588-8029-1DC06F6F9BF0}" type="slidenum">
              <a:rPr lang="en-IE"/>
              <a:pPr>
                <a:defRPr/>
              </a:pPr>
              <a:t>‹#›</a:t>
            </a:fld>
            <a:endParaRPr lang="en-IE"/>
          </a:p>
        </p:txBody>
      </p:sp>
      <p:sp>
        <p:nvSpPr>
          <p:cNvPr id="5" name="Footer Placeholder 4"/>
          <p:cNvSpPr>
            <a:spLocks noGrp="1"/>
          </p:cNvSpPr>
          <p:nvPr>
            <p:ph type="ftr" sz="quarter" idx="3"/>
          </p:nvPr>
        </p:nvSpPr>
        <p:spPr>
          <a:xfrm rot="16200000">
            <a:off x="6230144" y="2691606"/>
            <a:ext cx="5081588" cy="365125"/>
          </a:xfrm>
          <a:prstGeom prst="rect">
            <a:avLst/>
          </a:prstGeom>
        </p:spPr>
        <p:txBody>
          <a:bodyPr vert="horz" lIns="91440" tIns="45720" rIns="91440" bIns="45720" rtlCol="0" anchor="ctr"/>
          <a:lstStyle>
            <a:lvl1pPr algn="r" fontAlgn="auto">
              <a:spcBef>
                <a:spcPts val="0"/>
              </a:spcBef>
              <a:spcAft>
                <a:spcPts val="0"/>
              </a:spcAft>
              <a:defRPr sz="1600" b="1" i="0" baseline="0">
                <a:solidFill>
                  <a:schemeClr val="bg2"/>
                </a:solidFill>
                <a:latin typeface="Century Gothic" pitchFamily="34" charset="0"/>
                <a:cs typeface="+mn-cs"/>
              </a:defRPr>
            </a:lvl1pPr>
          </a:lstStyle>
          <a:p>
            <a:pPr>
              <a:defRPr/>
            </a:pPr>
            <a:r>
              <a:rPr lang="en-IE"/>
              <a:t>www.icosskillnet.ie</a:t>
            </a:r>
          </a:p>
        </p:txBody>
      </p:sp>
      <p:pic>
        <p:nvPicPr>
          <p:cNvPr id="103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102350"/>
            <a:ext cx="684213"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4035" r:id="rId1"/>
    <p:sldLayoutId id="2147484027" r:id="rId2"/>
    <p:sldLayoutId id="2147484028" r:id="rId3"/>
    <p:sldLayoutId id="2147484029" r:id="rId4"/>
    <p:sldLayoutId id="2147484030" r:id="rId5"/>
    <p:sldLayoutId id="2147484031" r:id="rId6"/>
    <p:sldLayoutId id="2147484032" r:id="rId7"/>
    <p:sldLayoutId id="2147484036" r:id="rId8"/>
    <p:sldLayoutId id="2147484033" r:id="rId9"/>
    <p:sldLayoutId id="2147484034" r:id="rId10"/>
    <p:sldLayoutId id="2147484037" r:id="rId11"/>
    <p:sldLayoutId id="2147484038" r:id="rId12"/>
  </p:sldLayoutIdLst>
  <p:hf hdr="0" dt="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40AFFF"/>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77D5EA"/>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A8BFDF"/>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4.jp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4.jp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5.jpe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5.jpe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7934" y="2060848"/>
            <a:ext cx="7920038" cy="1584325"/>
          </a:xfrm>
        </p:spPr>
        <p:txBody>
          <a:bodyPr anchor="ctr"/>
          <a:lstStyle/>
          <a:p>
            <a:pPr algn="ctr" eaLnBrk="1" fontAlgn="auto" hangingPunct="1">
              <a:spcAft>
                <a:spcPts val="0"/>
              </a:spcAft>
              <a:defRPr/>
            </a:pPr>
            <a:r>
              <a:rPr lang="en-IE" sz="3300" b="1" dirty="0">
                <a:latin typeface="Calibri" pitchFamily="34" charset="0"/>
                <a:cs typeface="Calibri" pitchFamily="34" charset="0"/>
              </a:rPr>
              <a:t>Title of Training</a:t>
            </a:r>
          </a:p>
        </p:txBody>
      </p:sp>
      <p:sp>
        <p:nvSpPr>
          <p:cNvPr id="6148" name="Footer Placeholder 5"/>
          <p:cNvSpPr>
            <a:spLocks noGrp="1"/>
          </p:cNvSpPr>
          <p:nvPr>
            <p:ph type="ftr" sz="quarter" idx="10"/>
          </p:nvPr>
        </p:nvSpPr>
        <p:spPr bwMode="auto">
          <a:xfrm rot="16200000">
            <a:off x="6217514" y="2504256"/>
            <a:ext cx="5083175" cy="3667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fontAlgn="base">
              <a:spcBef>
                <a:spcPct val="0"/>
              </a:spcBef>
              <a:spcAft>
                <a:spcPct val="0"/>
              </a:spcAft>
              <a:defRPr/>
            </a:pPr>
            <a:r>
              <a:rPr lang="en-IE" sz="2800" dirty="0">
                <a:solidFill>
                  <a:schemeClr val="bg2"/>
                </a:solidFill>
                <a:latin typeface="Century Gothic" pitchFamily="34" charset="0"/>
              </a:rPr>
              <a:t>www.icosskillnet.ie</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48D69C1F-10C5-4CDE-99A4-D01527F142F0}" type="slidenum">
              <a:rPr lang="en-IE" smtClean="0"/>
              <a:pPr fontAlgn="base">
                <a:spcBef>
                  <a:spcPct val="0"/>
                </a:spcBef>
                <a:spcAft>
                  <a:spcPct val="0"/>
                </a:spcAft>
                <a:defRPr/>
              </a:pPr>
              <a:t>1</a:t>
            </a:fld>
            <a:endParaRPr lang="en-IE"/>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36096" y="308732"/>
            <a:ext cx="2405532" cy="1249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1"/>
          <p:cNvSpPr txBox="1">
            <a:spLocks/>
          </p:cNvSpPr>
          <p:nvPr/>
        </p:nvSpPr>
        <p:spPr>
          <a:xfrm>
            <a:off x="347663" y="3717032"/>
            <a:ext cx="7921625" cy="1582737"/>
          </a:xfrm>
          <a:prstGeom prst="rect">
            <a:avLst/>
          </a:prstGeom>
        </p:spPr>
        <p:txBody>
          <a:bodyPr anchor="ct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algn="ctr" eaLnBrk="1" fontAlgn="auto" hangingPunct="1">
              <a:spcAft>
                <a:spcPts val="0"/>
              </a:spcAft>
              <a:defRPr/>
            </a:pPr>
            <a:r>
              <a:rPr lang="en-IE" sz="2700" b="1" dirty="0">
                <a:solidFill>
                  <a:schemeClr val="accent1"/>
                </a:solidFill>
                <a:latin typeface="Calibri" pitchFamily="34" charset="0"/>
                <a:cs typeface="Calibri" pitchFamily="34" charset="0"/>
              </a:rPr>
              <a:t>Sub-heading/title</a:t>
            </a:r>
          </a:p>
        </p:txBody>
      </p:sp>
      <p:sp>
        <p:nvSpPr>
          <p:cNvPr id="7" name="Title 1"/>
          <p:cNvSpPr txBox="1">
            <a:spLocks/>
          </p:cNvSpPr>
          <p:nvPr/>
        </p:nvSpPr>
        <p:spPr>
          <a:xfrm>
            <a:off x="986900" y="4508400"/>
            <a:ext cx="3196288" cy="1152128"/>
          </a:xfrm>
          <a:prstGeom prst="rect">
            <a:avLst/>
          </a:prstGeom>
        </p:spPr>
        <p:txBody>
          <a:bodyPr anchor="ct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eaLnBrk="1" fontAlgn="auto" hangingPunct="1">
              <a:spcAft>
                <a:spcPts val="0"/>
              </a:spcAft>
              <a:defRPr/>
            </a:pPr>
            <a:r>
              <a:rPr lang="en-IE" sz="1600" b="1" dirty="0">
                <a:solidFill>
                  <a:schemeClr val="tx1"/>
                </a:solidFill>
                <a:latin typeface="Calibri" pitchFamily="34" charset="0"/>
                <a:cs typeface="Calibri" pitchFamily="34" charset="0"/>
              </a:rPr>
              <a:t>&lt;&lt;Presenter Name&gt;&gt;</a:t>
            </a:r>
          </a:p>
          <a:p>
            <a:pPr eaLnBrk="1" fontAlgn="auto" hangingPunct="1">
              <a:spcAft>
                <a:spcPts val="0"/>
              </a:spcAft>
              <a:defRPr/>
            </a:pPr>
            <a:endParaRPr lang="en-IE" sz="1600" b="1" dirty="0">
              <a:solidFill>
                <a:schemeClr val="tx1"/>
              </a:solidFill>
              <a:latin typeface="Calibri" pitchFamily="34" charset="0"/>
              <a:cs typeface="Calibri" pitchFamily="34" charset="0"/>
            </a:endParaRPr>
          </a:p>
          <a:p>
            <a:pPr eaLnBrk="1" fontAlgn="auto" hangingPunct="1">
              <a:spcAft>
                <a:spcPts val="0"/>
              </a:spcAft>
              <a:defRPr/>
            </a:pPr>
            <a:r>
              <a:rPr lang="en-IE" sz="1600" b="1" dirty="0">
                <a:solidFill>
                  <a:schemeClr val="tx1"/>
                </a:solidFill>
                <a:latin typeface="Calibri" pitchFamily="34" charset="0"/>
                <a:cs typeface="Calibri" pitchFamily="34" charset="0"/>
              </a:rPr>
              <a:t>&lt;&lt;Date&gt;&gt;</a:t>
            </a:r>
          </a:p>
        </p:txBody>
      </p:sp>
      <p:pic>
        <p:nvPicPr>
          <p:cNvPr id="8" name="Picture 7">
            <a:extLst>
              <a:ext uri="{FF2B5EF4-FFF2-40B4-BE49-F238E27FC236}">
                <a16:creationId xmlns:a16="http://schemas.microsoft.com/office/drawing/2014/main" id="{0A373DE7-6D00-4F5E-B1F6-CE51EBA47DA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331640" y="5611197"/>
            <a:ext cx="6336704" cy="1105754"/>
          </a:xfrm>
          <a:prstGeom prst="rect">
            <a:avLst/>
          </a:prstGeom>
        </p:spPr>
      </p:pic>
      <p:pic>
        <p:nvPicPr>
          <p:cNvPr id="11" name="Picture 10">
            <a:extLst>
              <a:ext uri="{FF2B5EF4-FFF2-40B4-BE49-F238E27FC236}">
                <a16:creationId xmlns:a16="http://schemas.microsoft.com/office/drawing/2014/main" id="{D2311F46-3F58-404F-81D5-FB7A4E01515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5270" y="146025"/>
            <a:ext cx="3025866" cy="2073115"/>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07482BE-3B68-4A18-9296-F6D6C88F10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01190" y="54434"/>
            <a:ext cx="3025866" cy="2073115"/>
          </a:xfrm>
          <a:prstGeom prst="rect">
            <a:avLst/>
          </a:prstGeom>
        </p:spPr>
      </p:pic>
      <p:sp>
        <p:nvSpPr>
          <p:cNvPr id="6148" name="Footer Placeholder 5"/>
          <p:cNvSpPr>
            <a:spLocks noGrp="1"/>
          </p:cNvSpPr>
          <p:nvPr>
            <p:ph type="ftr" sz="quarter" idx="10"/>
          </p:nvPr>
        </p:nvSpPr>
        <p:spPr bwMode="auto">
          <a:xfrm rot="16200000">
            <a:off x="6217514" y="2504256"/>
            <a:ext cx="5083175" cy="3667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fontAlgn="base">
              <a:spcBef>
                <a:spcPct val="0"/>
              </a:spcBef>
              <a:spcAft>
                <a:spcPct val="0"/>
              </a:spcAft>
              <a:defRPr/>
            </a:pPr>
            <a:r>
              <a:rPr lang="en-IE" sz="2800" dirty="0">
                <a:solidFill>
                  <a:schemeClr val="bg2"/>
                </a:solidFill>
                <a:latin typeface="Century Gothic" pitchFamily="34" charset="0"/>
              </a:rPr>
              <a:t>www.icosskillnet.ie</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48D69C1F-10C5-4CDE-99A4-D01527F142F0}" type="slidenum">
              <a:rPr lang="en-IE" smtClean="0"/>
              <a:pPr fontAlgn="base">
                <a:spcBef>
                  <a:spcPct val="0"/>
                </a:spcBef>
                <a:spcAft>
                  <a:spcPct val="0"/>
                </a:spcAft>
                <a:defRPr/>
              </a:pPr>
              <a:t>2</a:t>
            </a:fld>
            <a:endParaRPr lang="en-IE"/>
          </a:p>
        </p:txBody>
      </p:sp>
      <p:sp>
        <p:nvSpPr>
          <p:cNvPr id="12" name="Content Placeholder 1"/>
          <p:cNvSpPr txBox="1">
            <a:spLocks/>
          </p:cNvSpPr>
          <p:nvPr/>
        </p:nvSpPr>
        <p:spPr bwMode="auto">
          <a:xfrm>
            <a:off x="395536" y="1560732"/>
            <a:ext cx="4119679" cy="345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000" dirty="0"/>
              <a:t>Health &amp; Safety</a:t>
            </a:r>
          </a:p>
          <a:p>
            <a:pPr eaLnBrk="1" hangingPunct="1"/>
            <a:r>
              <a:rPr lang="en-IE" altLang="en-US" sz="2000" dirty="0"/>
              <a:t>Security</a:t>
            </a:r>
          </a:p>
          <a:p>
            <a:pPr eaLnBrk="1" hangingPunct="1"/>
            <a:r>
              <a:rPr lang="en-IE" altLang="en-US" sz="2000" dirty="0"/>
              <a:t>Classroom Agreement</a:t>
            </a:r>
          </a:p>
          <a:p>
            <a:pPr eaLnBrk="1" hangingPunct="1"/>
            <a:r>
              <a:rPr lang="en-IE" altLang="en-US" sz="2000" dirty="0"/>
              <a:t>Breaks</a:t>
            </a:r>
          </a:p>
          <a:p>
            <a:pPr eaLnBrk="1" hangingPunct="1"/>
            <a:r>
              <a:rPr lang="en-IE" altLang="en-US" sz="2000" dirty="0"/>
              <a:t>Trainer Introduction</a:t>
            </a:r>
          </a:p>
        </p:txBody>
      </p:sp>
      <p:sp>
        <p:nvSpPr>
          <p:cNvPr id="13" name="Title 3"/>
          <p:cNvSpPr txBox="1">
            <a:spLocks/>
          </p:cNvSpPr>
          <p:nvPr/>
        </p:nvSpPr>
        <p:spPr>
          <a:xfrm>
            <a:off x="290796" y="-1153"/>
            <a:ext cx="5707241" cy="1143000"/>
          </a:xfrm>
          <a:prstGeom prst="rect">
            <a:avLst/>
          </a:prstGeom>
        </p:spPr>
        <p:txBody>
          <a:bodyPr vert="horz" lIns="91440" tIns="45720" rIns="91440" bIns="45720" rtlCol="0" anchor="b">
            <a:noAutofit/>
          </a:bodyP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r>
              <a:rPr lang="en-IE" sz="4200" dirty="0"/>
              <a:t>House Keeping</a:t>
            </a:r>
          </a:p>
        </p:txBody>
      </p:sp>
      <p:pic>
        <p:nvPicPr>
          <p:cNvPr id="14" name="Picture 13" descr="mcga_dqs_shs_do-not-use-mobile-phone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3157" y="1831977"/>
            <a:ext cx="2879725" cy="289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5" descr="Dark upward diagonal"/>
          <p:cNvSpPr txBox="1">
            <a:spLocks noChangeArrowheads="1"/>
          </p:cNvSpPr>
          <p:nvPr/>
        </p:nvSpPr>
        <p:spPr bwMode="auto">
          <a:xfrm>
            <a:off x="12188" y="4390382"/>
            <a:ext cx="50403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lgn="ctr" eaLnBrk="1" hangingPunct="1">
              <a:spcBef>
                <a:spcPct val="50000"/>
              </a:spcBef>
            </a:pPr>
            <a:r>
              <a:rPr lang="en-US" altLang="en-US" sz="3200" b="1" i="1" dirty="0">
                <a:latin typeface="Times" panose="02020603050405020304" pitchFamily="18" charset="0"/>
              </a:rPr>
              <a:t>Turn Off Mobile Phones</a:t>
            </a:r>
          </a:p>
        </p:txBody>
      </p:sp>
      <p:pic>
        <p:nvPicPr>
          <p:cNvPr id="10" name="Picture 9">
            <a:extLst>
              <a:ext uri="{FF2B5EF4-FFF2-40B4-BE49-F238E27FC236}">
                <a16:creationId xmlns:a16="http://schemas.microsoft.com/office/drawing/2014/main" id="{C5395ED2-1220-4A77-AB1A-0263BBEABF9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331640" y="5611197"/>
            <a:ext cx="6336704" cy="1105754"/>
          </a:xfrm>
          <a:prstGeom prst="rect">
            <a:avLst/>
          </a:prstGeom>
        </p:spPr>
      </p:pic>
    </p:spTree>
    <p:custDataLst>
      <p:tags r:id="rId1"/>
    </p:custDataLst>
    <p:extLst>
      <p:ext uri="{BB962C8B-B14F-4D97-AF65-F5344CB8AC3E}">
        <p14:creationId xmlns:p14="http://schemas.microsoft.com/office/powerpoint/2010/main" val="121384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4E6F864-3AA8-409E-A4A9-72D73A8F2A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533638"/>
            <a:ext cx="3025866" cy="2073115"/>
          </a:xfrm>
          <a:prstGeom prst="rect">
            <a:avLst/>
          </a:prstGeom>
        </p:spPr>
      </p:pic>
      <p:sp>
        <p:nvSpPr>
          <p:cNvPr id="6148" name="Footer Placeholder 5"/>
          <p:cNvSpPr>
            <a:spLocks noGrp="1"/>
          </p:cNvSpPr>
          <p:nvPr>
            <p:ph type="ftr" sz="quarter" idx="10"/>
          </p:nvPr>
        </p:nvSpPr>
        <p:spPr bwMode="auto">
          <a:xfrm rot="16200000">
            <a:off x="6217514" y="2504256"/>
            <a:ext cx="5083175" cy="3667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fontAlgn="base">
              <a:spcBef>
                <a:spcPct val="0"/>
              </a:spcBef>
              <a:spcAft>
                <a:spcPct val="0"/>
              </a:spcAft>
              <a:defRPr/>
            </a:pPr>
            <a:r>
              <a:rPr lang="en-IE" sz="2800" dirty="0">
                <a:solidFill>
                  <a:schemeClr val="bg2"/>
                </a:solidFill>
                <a:latin typeface="Century Gothic" pitchFamily="34" charset="0"/>
              </a:rPr>
              <a:t>www.icosskillnet.ie</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48D69C1F-10C5-4CDE-99A4-D01527F142F0}" type="slidenum">
              <a:rPr lang="en-IE" smtClean="0"/>
              <a:pPr fontAlgn="base">
                <a:spcBef>
                  <a:spcPct val="0"/>
                </a:spcBef>
                <a:spcAft>
                  <a:spcPct val="0"/>
                </a:spcAft>
                <a:defRPr/>
              </a:pPr>
              <a:t>3</a:t>
            </a:fld>
            <a:endParaRPr lang="en-IE"/>
          </a:p>
        </p:txBody>
      </p:sp>
      <p:sp>
        <p:nvSpPr>
          <p:cNvPr id="10" name="Title 1"/>
          <p:cNvSpPr txBox="1">
            <a:spLocks/>
          </p:cNvSpPr>
          <p:nvPr/>
        </p:nvSpPr>
        <p:spPr>
          <a:xfrm>
            <a:off x="415636" y="591534"/>
            <a:ext cx="7499176" cy="1143000"/>
          </a:xfrm>
          <a:prstGeom prst="rect">
            <a:avLst/>
          </a:prstGeom>
        </p:spPr>
        <p:txBody>
          <a:bodyPr vert="horz" lIns="91440" tIns="45720" rIns="91440" bIns="45720" rtlCol="0" anchor="b">
            <a:noAutofit/>
          </a:bodyP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eaLnBrk="1" fontAlgn="auto" hangingPunct="1">
              <a:spcAft>
                <a:spcPts val="0"/>
              </a:spcAft>
              <a:defRPr/>
            </a:pPr>
            <a:r>
              <a:rPr lang="en-IE" sz="4200" dirty="0"/>
              <a:t>This training programme is part funded by the ICOS Skillnet</a:t>
            </a:r>
          </a:p>
        </p:txBody>
      </p:sp>
      <p:sp>
        <p:nvSpPr>
          <p:cNvPr id="11" name="Content Placeholder 1"/>
          <p:cNvSpPr txBox="1">
            <a:spLocks/>
          </p:cNvSpPr>
          <p:nvPr/>
        </p:nvSpPr>
        <p:spPr bwMode="auto">
          <a:xfrm>
            <a:off x="2865090" y="2234189"/>
            <a:ext cx="5163293" cy="341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indent="0" eaLnBrk="1" hangingPunct="1">
              <a:buNone/>
            </a:pPr>
            <a:endParaRPr lang="en-IE" altLang="en-US" sz="2000" dirty="0"/>
          </a:p>
          <a:p>
            <a:pPr marL="0" indent="0" eaLnBrk="1" hangingPunct="1">
              <a:buNone/>
            </a:pPr>
            <a:r>
              <a:rPr lang="en-IE" altLang="en-US" sz="2400" dirty="0"/>
              <a:t>The ICOS Skillnet is co-funded by Skillnet Ireland and member companies. Skillnet Ireland is funded from the National Training Fund and the European Union through the Department of Further and Higher Education, Research, Innovation and Science.</a:t>
            </a:r>
          </a:p>
        </p:txBody>
      </p:sp>
      <p:pic>
        <p:nvPicPr>
          <p:cNvPr id="9" name="Picture 8">
            <a:extLst>
              <a:ext uri="{FF2B5EF4-FFF2-40B4-BE49-F238E27FC236}">
                <a16:creationId xmlns:a16="http://schemas.microsoft.com/office/drawing/2014/main" id="{434509A7-2AF7-4DE2-9749-B21C9A694E5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331640" y="5611197"/>
            <a:ext cx="6336704" cy="1105754"/>
          </a:xfrm>
          <a:prstGeom prst="rect">
            <a:avLst/>
          </a:prstGeom>
        </p:spPr>
      </p:pic>
    </p:spTree>
    <p:custDataLst>
      <p:tags r:id="rId1"/>
    </p:custDataLst>
    <p:extLst>
      <p:ext uri="{BB962C8B-B14F-4D97-AF65-F5344CB8AC3E}">
        <p14:creationId xmlns:p14="http://schemas.microsoft.com/office/powerpoint/2010/main" val="223064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Footer Placeholder 5"/>
          <p:cNvSpPr>
            <a:spLocks noGrp="1"/>
          </p:cNvSpPr>
          <p:nvPr>
            <p:ph type="ftr" sz="quarter" idx="10"/>
          </p:nvPr>
        </p:nvSpPr>
        <p:spPr bwMode="auto">
          <a:xfrm rot="16200000">
            <a:off x="6217514" y="2504256"/>
            <a:ext cx="5083175" cy="3667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fontAlgn="base">
              <a:spcBef>
                <a:spcPct val="0"/>
              </a:spcBef>
              <a:spcAft>
                <a:spcPct val="0"/>
              </a:spcAft>
              <a:defRPr/>
            </a:pPr>
            <a:r>
              <a:rPr lang="en-IE" sz="2800" dirty="0">
                <a:solidFill>
                  <a:schemeClr val="bg2"/>
                </a:solidFill>
                <a:latin typeface="Century Gothic" pitchFamily="34" charset="0"/>
              </a:rPr>
              <a:t>www.icosskillnet.ie</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48D69C1F-10C5-4CDE-99A4-D01527F142F0}" type="slidenum">
              <a:rPr lang="en-IE" smtClean="0"/>
              <a:pPr fontAlgn="base">
                <a:spcBef>
                  <a:spcPct val="0"/>
                </a:spcBef>
                <a:spcAft>
                  <a:spcPct val="0"/>
                </a:spcAft>
                <a:defRPr/>
              </a:pPr>
              <a:t>4</a:t>
            </a:fld>
            <a:endParaRPr lang="en-IE"/>
          </a:p>
        </p:txBody>
      </p:sp>
      <p:sp>
        <p:nvSpPr>
          <p:cNvPr id="10" name="Title 1"/>
          <p:cNvSpPr txBox="1">
            <a:spLocks/>
          </p:cNvSpPr>
          <p:nvPr/>
        </p:nvSpPr>
        <p:spPr>
          <a:xfrm>
            <a:off x="457200" y="274638"/>
            <a:ext cx="5735074" cy="1143000"/>
          </a:xfrm>
          <a:prstGeom prst="rect">
            <a:avLst/>
          </a:prstGeom>
        </p:spPr>
        <p:txBody>
          <a:bodyPr vert="horz" lIns="91440" tIns="45720" rIns="91440" bIns="45720" rtlCol="0" anchor="b">
            <a:noAutofit/>
          </a:bodyP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eaLnBrk="1" fontAlgn="auto" hangingPunct="1">
              <a:spcAft>
                <a:spcPts val="0"/>
              </a:spcAft>
              <a:defRPr/>
            </a:pPr>
            <a:r>
              <a:rPr lang="en-IE" sz="4200" dirty="0"/>
              <a:t>Click to add title</a:t>
            </a:r>
          </a:p>
        </p:txBody>
      </p:sp>
      <p:sp>
        <p:nvSpPr>
          <p:cNvPr id="11" name="Content Placeholder 1"/>
          <p:cNvSpPr txBox="1">
            <a:spLocks/>
          </p:cNvSpPr>
          <p:nvPr/>
        </p:nvSpPr>
        <p:spPr bwMode="auto">
          <a:xfrm>
            <a:off x="611560" y="1575232"/>
            <a:ext cx="5112618"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000" dirty="0"/>
              <a:t>ABC</a:t>
            </a:r>
          </a:p>
          <a:p>
            <a:pPr eaLnBrk="1" hangingPunct="1"/>
            <a:r>
              <a:rPr lang="en-IE" altLang="en-US" sz="2000" dirty="0"/>
              <a:t>ABC</a:t>
            </a:r>
          </a:p>
          <a:p>
            <a:pPr eaLnBrk="1" hangingPunct="1"/>
            <a:r>
              <a:rPr lang="en-IE" altLang="en-US" sz="2000" dirty="0"/>
              <a:t>ABC</a:t>
            </a:r>
          </a:p>
        </p:txBody>
      </p:sp>
      <p:pic>
        <p:nvPicPr>
          <p:cNvPr id="12" name="Picture 11">
            <a:extLst>
              <a:ext uri="{FF2B5EF4-FFF2-40B4-BE49-F238E27FC236}">
                <a16:creationId xmlns:a16="http://schemas.microsoft.com/office/drawing/2014/main" id="{1368BCC0-B859-4D2E-820A-442F22700F1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31640" y="5611197"/>
            <a:ext cx="6336704" cy="1105754"/>
          </a:xfrm>
          <a:prstGeom prst="rect">
            <a:avLst/>
          </a:prstGeom>
        </p:spPr>
      </p:pic>
      <p:pic>
        <p:nvPicPr>
          <p:cNvPr id="13" name="Picture 12">
            <a:extLst>
              <a:ext uri="{FF2B5EF4-FFF2-40B4-BE49-F238E27FC236}">
                <a16:creationId xmlns:a16="http://schemas.microsoft.com/office/drawing/2014/main" id="{36BC89AF-ACE4-427E-AA5A-DCE42D76FB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92080" y="112210"/>
            <a:ext cx="3025866" cy="2073115"/>
          </a:xfrm>
          <a:prstGeom prst="rect">
            <a:avLst/>
          </a:prstGeom>
        </p:spPr>
      </p:pic>
    </p:spTree>
    <p:custDataLst>
      <p:tags r:id="rId1"/>
    </p:custDataLst>
    <p:extLst>
      <p:ext uri="{BB962C8B-B14F-4D97-AF65-F5344CB8AC3E}">
        <p14:creationId xmlns:p14="http://schemas.microsoft.com/office/powerpoint/2010/main" val="2800728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Footer Placeholder 5"/>
          <p:cNvSpPr>
            <a:spLocks noGrp="1"/>
          </p:cNvSpPr>
          <p:nvPr>
            <p:ph type="ftr" sz="quarter" idx="10"/>
          </p:nvPr>
        </p:nvSpPr>
        <p:spPr bwMode="auto">
          <a:xfrm rot="16200000">
            <a:off x="6217514" y="2504256"/>
            <a:ext cx="5083175" cy="36671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algn="ctr" fontAlgn="base">
              <a:spcBef>
                <a:spcPct val="0"/>
              </a:spcBef>
              <a:spcAft>
                <a:spcPct val="0"/>
              </a:spcAft>
              <a:defRPr/>
            </a:pPr>
            <a:r>
              <a:rPr lang="en-IE" sz="2800" dirty="0">
                <a:solidFill>
                  <a:schemeClr val="bg2"/>
                </a:solidFill>
                <a:latin typeface="Century Gothic" pitchFamily="34" charset="0"/>
              </a:rPr>
              <a:t>www.icosskillnet.ie</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48D69C1F-10C5-4CDE-99A4-D01527F142F0}" type="slidenum">
              <a:rPr lang="en-IE" smtClean="0"/>
              <a:pPr fontAlgn="base">
                <a:spcBef>
                  <a:spcPct val="0"/>
                </a:spcBef>
                <a:spcAft>
                  <a:spcPct val="0"/>
                </a:spcAft>
                <a:defRPr/>
              </a:pPr>
              <a:t>5</a:t>
            </a:fld>
            <a:endParaRPr lang="en-IE"/>
          </a:p>
        </p:txBody>
      </p:sp>
      <p:sp>
        <p:nvSpPr>
          <p:cNvPr id="10" name="Title 1"/>
          <p:cNvSpPr txBox="1">
            <a:spLocks/>
          </p:cNvSpPr>
          <p:nvPr/>
        </p:nvSpPr>
        <p:spPr>
          <a:xfrm>
            <a:off x="457200" y="274638"/>
            <a:ext cx="5735074" cy="1143000"/>
          </a:xfrm>
          <a:prstGeom prst="rect">
            <a:avLst/>
          </a:prstGeom>
        </p:spPr>
        <p:txBody>
          <a:bodyPr vert="horz" lIns="91440" tIns="45720" rIns="91440" bIns="45720" rtlCol="0" anchor="b">
            <a:noAutofit/>
          </a:bodyP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eaLnBrk="1" fontAlgn="auto" hangingPunct="1">
              <a:spcAft>
                <a:spcPts val="0"/>
              </a:spcAft>
              <a:defRPr/>
            </a:pPr>
            <a:r>
              <a:rPr lang="en-IE" sz="4200" dirty="0"/>
              <a:t>Click to add title</a:t>
            </a:r>
          </a:p>
        </p:txBody>
      </p:sp>
      <p:sp>
        <p:nvSpPr>
          <p:cNvPr id="11" name="Content Placeholder 1"/>
          <p:cNvSpPr txBox="1">
            <a:spLocks/>
          </p:cNvSpPr>
          <p:nvPr/>
        </p:nvSpPr>
        <p:spPr bwMode="auto">
          <a:xfrm>
            <a:off x="611560" y="1575232"/>
            <a:ext cx="5112618" cy="3168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000" dirty="0"/>
              <a:t>ABC</a:t>
            </a:r>
          </a:p>
          <a:p>
            <a:pPr eaLnBrk="1" hangingPunct="1"/>
            <a:r>
              <a:rPr lang="en-IE" altLang="en-US" sz="2000" dirty="0"/>
              <a:t>ABC</a:t>
            </a:r>
          </a:p>
          <a:p>
            <a:pPr eaLnBrk="1" hangingPunct="1"/>
            <a:r>
              <a:rPr lang="en-IE" altLang="en-US" sz="2000" dirty="0"/>
              <a:t>ABC</a:t>
            </a:r>
          </a:p>
        </p:txBody>
      </p:sp>
      <p:pic>
        <p:nvPicPr>
          <p:cNvPr id="12" name="Picture 11">
            <a:extLst>
              <a:ext uri="{FF2B5EF4-FFF2-40B4-BE49-F238E27FC236}">
                <a16:creationId xmlns:a16="http://schemas.microsoft.com/office/drawing/2014/main" id="{56616639-9D26-45C7-9B7C-1056CED5905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31640" y="5611197"/>
            <a:ext cx="6336704" cy="1105754"/>
          </a:xfrm>
          <a:prstGeom prst="rect">
            <a:avLst/>
          </a:prstGeom>
        </p:spPr>
      </p:pic>
      <p:pic>
        <p:nvPicPr>
          <p:cNvPr id="13" name="Picture 12">
            <a:extLst>
              <a:ext uri="{FF2B5EF4-FFF2-40B4-BE49-F238E27FC236}">
                <a16:creationId xmlns:a16="http://schemas.microsoft.com/office/drawing/2014/main" id="{659FFD18-60B7-4BD9-ADAC-A66C5C67E4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0072" y="27786"/>
            <a:ext cx="3025866" cy="2073115"/>
          </a:xfrm>
          <a:prstGeom prst="rect">
            <a:avLst/>
          </a:prstGeom>
        </p:spPr>
      </p:pic>
    </p:spTree>
    <p:custDataLst>
      <p:tags r:id="rId1"/>
    </p:custDataLst>
    <p:extLst>
      <p:ext uri="{BB962C8B-B14F-4D97-AF65-F5344CB8AC3E}">
        <p14:creationId xmlns:p14="http://schemas.microsoft.com/office/powerpoint/2010/main" val="33306229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OS_Pres">
  <a:themeElements>
    <a:clrScheme name="Custom 6">
      <a:dk1>
        <a:sysClr val="windowText" lastClr="000000"/>
      </a:dk1>
      <a:lt1>
        <a:sysClr val="window" lastClr="FFFFFF"/>
      </a:lt1>
      <a:dk2>
        <a:srgbClr val="0070C0"/>
      </a:dk2>
      <a:lt2>
        <a:srgbClr val="DEF5FA"/>
      </a:lt2>
      <a:accent1>
        <a:srgbClr val="92D050"/>
      </a:accent1>
      <a:accent2>
        <a:srgbClr val="0070C0"/>
      </a:accent2>
      <a:accent3>
        <a:srgbClr val="40AFFF"/>
      </a:accent3>
      <a:accent4>
        <a:srgbClr val="77D5EA"/>
      </a:accent4>
      <a:accent5>
        <a:srgbClr val="A8BFDF"/>
      </a:accent5>
      <a:accent6>
        <a:srgbClr val="7F7F7F"/>
      </a:accent6>
      <a:hlink>
        <a:srgbClr val="005390"/>
      </a:hlink>
      <a:folHlink>
        <a:srgbClr val="92D05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ICOS_Pres</Template>
  <TotalTime>0</TotalTime>
  <Words>132</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Franklin Gothic Medium</vt:lpstr>
      <vt:lpstr>Times</vt:lpstr>
      <vt:lpstr>ICOS_Pres</vt:lpstr>
      <vt:lpstr>Title of Training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Pelly</dc:creator>
  <cp:lastModifiedBy>Breeda Flood</cp:lastModifiedBy>
  <cp:revision>31</cp:revision>
  <dcterms:created xsi:type="dcterms:W3CDTF">2011-05-05T16:21:25Z</dcterms:created>
  <dcterms:modified xsi:type="dcterms:W3CDTF">2025-03-11T12:26:40Z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BE1556C6-E275-45F4-BD92-20B11F894CFF</vt:lpwstr>
  </property>
  <property fmtid="{D5CDD505-2E9C-101B-9397-08002B2CF9AE}" pid="3" name="ArticulatePath">
    <vt:lpwstr>2. ICOS Skillnet PowerPoint Template</vt:lpwstr>
  </property>
</Properties>
</file>